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Nunito SemiBold"/>
      <p:regular r:id="rId14"/>
      <p:bold r:id="rId15"/>
      <p:italic r:id="rId16"/>
      <p:boldItalic r:id="rId17"/>
    </p:embeddedFont>
    <p:embeddedFont>
      <p:font typeface="Proxima Nova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NunitoSemiBold-bold.fntdata"/><Relationship Id="rId14" Type="http://schemas.openxmlformats.org/officeDocument/2006/relationships/font" Target="fonts/NunitoSemiBold-regular.fntdata"/><Relationship Id="rId17" Type="http://schemas.openxmlformats.org/officeDocument/2006/relationships/font" Target="fonts/NunitoSemiBold-boldItalic.fntdata"/><Relationship Id="rId16" Type="http://schemas.openxmlformats.org/officeDocument/2006/relationships/font" Target="fonts/NunitoSemiBold-italic.fntdata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3f0bd69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3f0bd69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403c95291_0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403c9529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403c952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403c952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403c9529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403c952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403c9529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403c9529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403c9529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403c9529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403c95291_0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403c9529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27725" y="0"/>
            <a:ext cx="23162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971275" y="191675"/>
            <a:ext cx="2029200" cy="31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6D92C"/>
              </a:buClr>
              <a:buSzPts val="1800"/>
              <a:buFont typeface="Helvetica Neue Light"/>
              <a:buNone/>
              <a:defRPr sz="1800">
                <a:solidFill>
                  <a:srgbClr val="C6D92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3" y="4252875"/>
            <a:ext cx="472013" cy="55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4468238"/>
            <a:ext cx="6858001" cy="7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1044650" y="4605250"/>
            <a:ext cx="77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4231600"/>
            <a:ext cx="9173400" cy="9309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unito SemiBold"/>
              <a:buNone/>
              <a:defRPr sz="3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87" y="4287675"/>
            <a:ext cx="641156" cy="641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0" y="3942900"/>
            <a:ext cx="91440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425" y="899200"/>
            <a:ext cx="7297751" cy="33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 rot="10800000">
            <a:off x="-900" y="0"/>
            <a:ext cx="91449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0" y="3942900"/>
            <a:ext cx="91440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 rot="10800000">
            <a:off x="-900" y="0"/>
            <a:ext cx="9144900" cy="120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0725" y="1070100"/>
            <a:ext cx="5841653" cy="30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382775"/>
            <a:ext cx="6205200" cy="44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/>
          <p:nvPr/>
        </p:nvSpPr>
        <p:spPr>
          <a:xfrm>
            <a:off x="6821800" y="-37600"/>
            <a:ext cx="2351700" cy="52005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9362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/>
          <p:nvPr/>
        </p:nvSpPr>
        <p:spPr>
          <a:xfrm>
            <a:off x="-34400" y="-37600"/>
            <a:ext cx="9207900" cy="52005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9362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27725" y="0"/>
            <a:ext cx="23162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3" y="4252875"/>
            <a:ext cx="629350" cy="7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/>
          <p:nvPr/>
        </p:nvSpPr>
        <p:spPr>
          <a:xfrm>
            <a:off x="479400" y="362675"/>
            <a:ext cx="5760600" cy="1378800"/>
          </a:xfrm>
          <a:prstGeom prst="rect">
            <a:avLst/>
          </a:prstGeom>
          <a:solidFill>
            <a:srgbClr val="C6D9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>
            <a:off x="479425" y="362675"/>
            <a:ext cx="5760600" cy="13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22"/>
          <p:cNvSpPr txBox="1"/>
          <p:nvPr>
            <p:ph idx="2" type="title"/>
          </p:nvPr>
        </p:nvSpPr>
        <p:spPr>
          <a:xfrm>
            <a:off x="479425" y="1954200"/>
            <a:ext cx="5760600" cy="282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/>
          <p:nvPr/>
        </p:nvSpPr>
        <p:spPr>
          <a:xfrm>
            <a:off x="0" y="4182500"/>
            <a:ext cx="9173400" cy="9801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3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unito SemiBold"/>
              <a:buNone/>
              <a:defRPr sz="3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4" name="Google Shape;10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87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8" name="Google Shape;11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311700" y="382775"/>
            <a:ext cx="6185700" cy="44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27725" y="0"/>
            <a:ext cx="23162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113" y="4252875"/>
            <a:ext cx="629350" cy="7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/>
          <p:nvPr/>
        </p:nvSpPr>
        <p:spPr>
          <a:xfrm>
            <a:off x="0" y="4231600"/>
            <a:ext cx="9173400" cy="930900"/>
          </a:xfrm>
          <a:prstGeom prst="rect">
            <a:avLst/>
          </a:prstGeom>
          <a:solidFill>
            <a:srgbClr val="435B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2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2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unito SemiBold"/>
              <a:buNone/>
              <a:defRPr sz="3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Nunito SemiBold"/>
              <a:buNone/>
              <a:defRPr sz="32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140" name="Google Shape;14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87" y="4287675"/>
            <a:ext cx="854874" cy="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 sz="3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46" name="Google Shape;1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638" y="0"/>
            <a:ext cx="4396736" cy="42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4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pic>
        <p:nvPicPr>
          <p:cNvPr id="153" name="Google Shape;1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187" y="0"/>
            <a:ext cx="3172324" cy="42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 sz="3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59" name="Google Shape;1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700" y="0"/>
            <a:ext cx="5650591" cy="423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4</a:t>
            </a:r>
            <a:endParaRPr sz="3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65" name="Google Shape;1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563" y="5"/>
            <a:ext cx="6994875" cy="42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5</a:t>
            </a:r>
            <a:endParaRPr sz="3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71" name="Google Shape;1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50" y="0"/>
            <a:ext cx="4229775" cy="42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6</a:t>
            </a:r>
            <a:endParaRPr sz="3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77" name="Google Shape;1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25" y="0"/>
            <a:ext cx="6436954" cy="422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/>
          <p:nvPr>
            <p:ph idx="1" type="body"/>
          </p:nvPr>
        </p:nvSpPr>
        <p:spPr>
          <a:xfrm>
            <a:off x="311700" y="400525"/>
            <a:ext cx="8403300" cy="3636300"/>
          </a:xfrm>
          <a:prstGeom prst="rect">
            <a:avLst/>
          </a:prstGeom>
          <a:solidFill>
            <a:srgbClr val="78C5C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AutoNum type="arabicPeriod"/>
            </a:pPr>
            <a:r>
              <a:rPr lang="en" sz="3400">
                <a:solidFill>
                  <a:schemeClr val="lt1"/>
                </a:solidFill>
              </a:rPr>
              <a:t>What are the advantages of adding artwork to </a:t>
            </a:r>
            <a:r>
              <a:rPr lang="en" sz="3400">
                <a:solidFill>
                  <a:schemeClr val="lt1"/>
                </a:solidFill>
              </a:rPr>
              <a:t>sustainable</a:t>
            </a:r>
            <a:r>
              <a:rPr lang="en" sz="3400">
                <a:solidFill>
                  <a:schemeClr val="lt1"/>
                </a:solidFill>
              </a:rPr>
              <a:t> transportation designs such as crosswalks and bike lanes?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AutoNum type="arabicPeriod"/>
            </a:pPr>
            <a:r>
              <a:rPr lang="en" sz="3400">
                <a:solidFill>
                  <a:schemeClr val="lt1"/>
                </a:solidFill>
              </a:rPr>
              <a:t>Which examples do you think would be best for our school? Why?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183" name="Google Shape;183;p39"/>
          <p:cNvSpPr txBox="1"/>
          <p:nvPr>
            <p:ph type="title"/>
          </p:nvPr>
        </p:nvSpPr>
        <p:spPr>
          <a:xfrm>
            <a:off x="1044650" y="4376650"/>
            <a:ext cx="7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F9EA96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